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74" r:id="rId13"/>
    <p:sldId id="266" r:id="rId14"/>
    <p:sldId id="273" r:id="rId15"/>
    <p:sldId id="267" r:id="rId16"/>
    <p:sldId id="268" r:id="rId17"/>
    <p:sldId id="269" r:id="rId18"/>
    <p:sldId id="272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58" autoAdjust="0"/>
  </p:normalViewPr>
  <p:slideViewPr>
    <p:cSldViewPr>
      <p:cViewPr varScale="1">
        <p:scale>
          <a:sx n="63" d="100"/>
          <a:sy n="63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zialand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zialand.ru/wp-content/uploads/2014/10/%D1%8E%D0%B0%D0%BD%D1%8C%D1%81%D1%8F%D0%BE-%D0%BA%D0%B8%D1%82%D0%B0%D0%B9%D1%81%D0%BA%D0%BE%D0%B5-%D0%BB%D0%B0%D0%BA%D0%BE%D0%BC%D1%81%D1%82%D0%B2%D0%B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1"/>
          </a:xfrm>
        </p:spPr>
        <p:txBody>
          <a:bodyPr/>
          <a:lstStyle/>
          <a:p>
            <a:r>
              <a:rPr lang="ru-RU" dirty="0" smtClean="0"/>
              <a:t>Праздник фонарей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429132"/>
            <a:ext cx="8501122" cy="21431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Яркий и красочный </a:t>
            </a:r>
            <a:r>
              <a:rPr lang="ru-RU" sz="2400" b="1" i="1" dirty="0" smtClean="0">
                <a:solidFill>
                  <a:schemeClr val="tx1"/>
                </a:solidFill>
              </a:rPr>
              <a:t>праздник фонарей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Юаньсяоцзе</a:t>
            </a:r>
            <a:r>
              <a:rPr lang="ru-RU" sz="2400" dirty="0" smtClean="0">
                <a:solidFill>
                  <a:schemeClr val="tx1"/>
                </a:solidFill>
              </a:rPr>
              <a:t> в </a:t>
            </a:r>
            <a:r>
              <a:rPr lang="ru-RU" sz="2400" b="1" i="1" dirty="0" smtClean="0">
                <a:solidFill>
                  <a:schemeClr val="tx1"/>
                </a:solidFill>
                <a:hlinkClick r:id="rId2" tooltip="Китай"/>
              </a:rPr>
              <a:t>Китае</a:t>
            </a:r>
            <a:r>
              <a:rPr lang="ru-RU" sz="2400" dirty="0" smtClean="0">
                <a:solidFill>
                  <a:schemeClr val="tx1"/>
                </a:solidFill>
              </a:rPr>
              <a:t> отмечают на 15-й день первого месяца по лунному календарю. Это </a:t>
            </a:r>
            <a:r>
              <a:rPr lang="ru-RU" sz="2400" b="1" i="1" dirty="0" smtClean="0">
                <a:solidFill>
                  <a:schemeClr val="tx1"/>
                </a:solidFill>
              </a:rPr>
              <a:t>один из самых древних праздников в Поднебесной</a:t>
            </a:r>
            <a:r>
              <a:rPr lang="ru-RU" sz="2400" dirty="0" smtClean="0">
                <a:solidFill>
                  <a:schemeClr val="tx1"/>
                </a:solidFill>
              </a:rPr>
              <a:t>, когда все дома обязательно украшаются разноцветными огнями.</a:t>
            </a:r>
          </a:p>
          <a:p>
            <a:endParaRPr lang="ru-RU" dirty="0"/>
          </a:p>
        </p:txBody>
      </p:sp>
      <p:pic>
        <p:nvPicPr>
          <p:cNvPr id="1026" name="Picture 2" descr="C:\Users\Home\Desktop\6-Китайский-праздник-фонарей-Юаньсяоцз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721523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Пришедшие еще с древних времен бумажные фонари, стенки которых покрыты всевозможными рисунками на мифологическую тему, либо просто зарисовки в национальном стиле. </a:t>
            </a:r>
            <a:r>
              <a:rPr lang="ru-RU" sz="2400" b="1" i="1" dirty="0" smtClean="0">
                <a:solidFill>
                  <a:srgbClr val="FF0000"/>
                </a:solidFill>
              </a:rPr>
              <a:t>Эти фонарики вращаются под действием перемещения воздуха</a:t>
            </a:r>
            <a:r>
              <a:rPr lang="ru-RU" sz="2400" dirty="0" smtClean="0">
                <a:solidFill>
                  <a:srgbClr val="FF0000"/>
                </a:solidFill>
              </a:rPr>
              <a:t> внутри него, которое создается горящей внутри свечой.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SkyLanternRichy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714620"/>
            <a:ext cx="4286280" cy="392909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72518" cy="3214710"/>
          </a:xfrm>
        </p:spPr>
        <p:txBody>
          <a:bodyPr>
            <a:normAutofit/>
          </a:bodyPr>
          <a:lstStyle/>
          <a:p>
            <a:pPr algn="l"/>
            <a:r>
              <a:rPr lang="ru-RU" sz="27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Неотъемлемая </a:t>
            </a:r>
            <a:r>
              <a:rPr lang="ru-RU" sz="27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часть праздничных мероприятий — разгадывание прикрепленных к фонарям загадок</a:t>
            </a:r>
            <a:r>
              <a:rPr lang="ru-RU" sz="27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Этот занимательный обычай зародился в эпоху династии </a:t>
            </a:r>
            <a:r>
              <a:rPr lang="ru-RU" sz="27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Сун</a:t>
            </a:r>
            <a:r>
              <a:rPr lang="ru-RU" sz="27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продолжает пользоваться большим успехом по сегодняшний день, поскольку в этих загадках кроется древняя народная мудрость.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643314"/>
            <a:ext cx="8715404" cy="3214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Каждый владелец главного праздничного атрибута прикрепляет к его дну небольшую бумажку с загадкой. Тот, кто решил попробовать ее отгадать, оглашает свой вариант и отрывает бумажку, чтобы узнать правильный ответ. </a:t>
            </a:r>
            <a:r>
              <a:rPr lang="ru-RU" sz="2400" b="1" i="1" dirty="0" smtClean="0">
                <a:solidFill>
                  <a:schemeClr val="bg1"/>
                </a:solidFill>
              </a:rPr>
              <a:t>Если отгадывающий не ошибся, он обязательно получает небольшой подарок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kitayskie_fonariki_2048x15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644"/>
            <a:ext cx="8892141" cy="6843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</a:rPr>
              <a:t>По сей день во всех регионах Китая существует традиция устраивать на праздник </a:t>
            </a:r>
            <a:r>
              <a:rPr lang="ru-RU" sz="2700" dirty="0" err="1" smtClean="0">
                <a:solidFill>
                  <a:srgbClr val="FF0000"/>
                </a:solidFill>
              </a:rPr>
              <a:t>Юаньсяоцзе</a:t>
            </a:r>
            <a:r>
              <a:rPr lang="ru-RU" sz="2700" dirty="0" smtClean="0">
                <a:solidFill>
                  <a:srgbClr val="FF0000"/>
                </a:solidFill>
              </a:rPr>
              <a:t> незабываемые красочные выставки фонарей.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ome\Desktop\11-Китайский-праздник-фонарей-Юаньсяоцз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51607" y="1600200"/>
            <a:ext cx="704078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83181"/>
            <a:ext cx="3571868" cy="3374819"/>
          </a:xfrm>
        </p:spPr>
      </p:pic>
      <p:pic>
        <p:nvPicPr>
          <p:cNvPr id="1026" name="Picture 2" descr="C:\Users\Home\Desktop\nebesnyj-fonarik-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-285776"/>
            <a:ext cx="6524644" cy="3786214"/>
          </a:xfrm>
          <a:prstGeom prst="rect">
            <a:avLst/>
          </a:prstGeom>
          <a:noFill/>
        </p:spPr>
      </p:pic>
      <p:pic>
        <p:nvPicPr>
          <p:cNvPr id="1027" name="Picture 3" descr="C:\Users\Home\Desktop\991d01dab0b63184cb33a0f487c00a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500438"/>
            <a:ext cx="4357687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 северном китайском городе Харбин каждый год проходит выставка фонарей выполненных изо льда. Зрелище это просто фантастическое. </a:t>
            </a:r>
            <a:r>
              <a:rPr lang="ru-RU" sz="2000" b="1" i="1" dirty="0" smtClean="0">
                <a:solidFill>
                  <a:schemeClr val="bg1"/>
                </a:solidFill>
              </a:rPr>
              <a:t>Вырезанные из ледяных глыб фонари в виде высоких зданий, башен, животных, сказочных персонажей</a:t>
            </a:r>
            <a:r>
              <a:rPr lang="ru-RU" sz="2000" dirty="0" smtClean="0">
                <a:solidFill>
                  <a:schemeClr val="bg1"/>
                </a:solidFill>
              </a:rPr>
              <a:t> от света вставленных в них ламп переливаются всеми цветами радуги.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0d2e3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45824"/>
            <a:ext cx="7786717" cy="45978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12927"/>
            <a:ext cx="5715041" cy="3345073"/>
          </a:xfrm>
        </p:spPr>
      </p:pic>
      <p:pic>
        <p:nvPicPr>
          <p:cNvPr id="3074" name="Picture 2" descr="C:\Users\Home\Desktop\728fcf206ecb6a9c376e2e658904d5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5786446" cy="3614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</a:rPr>
              <a:t>А вот в городе </a:t>
            </a:r>
            <a:r>
              <a:rPr lang="ru-RU" sz="2700" dirty="0" err="1" smtClean="0">
                <a:solidFill>
                  <a:srgbClr val="FF0000"/>
                </a:solidFill>
              </a:rPr>
              <a:t>Фошань</a:t>
            </a:r>
            <a:r>
              <a:rPr lang="ru-RU" sz="2700" dirty="0" smtClean="0">
                <a:solidFill>
                  <a:srgbClr val="FF0000"/>
                </a:solidFill>
              </a:rPr>
              <a:t> провинции </a:t>
            </a:r>
            <a:r>
              <a:rPr lang="ru-RU" sz="2700" dirty="0" err="1" smtClean="0">
                <a:solidFill>
                  <a:srgbClr val="FF0000"/>
                </a:solidFill>
              </a:rPr>
              <a:t>Гуандун</a:t>
            </a:r>
            <a:r>
              <a:rPr lang="ru-RU" sz="2700" dirty="0" smtClean="0">
                <a:solidFill>
                  <a:srgbClr val="FF0000"/>
                </a:solidFill>
              </a:rPr>
              <a:t> делают очень необычные фонари, на которых </a:t>
            </a:r>
            <a:r>
              <a:rPr lang="ru-RU" sz="2700" b="1" i="1" dirty="0" smtClean="0">
                <a:solidFill>
                  <a:srgbClr val="FF0000"/>
                </a:solidFill>
              </a:rPr>
              <a:t>все рисунки выполнены наклеенными семенами кунжута</a:t>
            </a:r>
            <a:r>
              <a:rPr lang="ru-RU" sz="2700" dirty="0" smtClean="0">
                <a:solidFill>
                  <a:srgbClr val="FF0000"/>
                </a:solidFill>
              </a:rPr>
              <a:t>. Их еще в шутку называют «съедобные фонари».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4-Китайский-праздник-фонарей-Юаньсяоц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87078"/>
            <a:ext cx="8143931" cy="475663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214422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Существует еще множества легенд о истоках праздника фонарей, одна из них гласит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Давным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давно один человек случайно убил священную птичку Небесного Императора. Естественно, император пришел в ярость и приказал своему генералу сжечь всех людей в качестве наказания. Но одна из дочерей императора, наверное, та, у которой было самое доброе сердце, поспешила предупредить людей о грозящей им беде.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Тогда один из мудрецов предложил, чтобы каждая семья зажгла фонарик, попытавшись тем самым обмануть жестокого генерала. И эта уловка удалась. Генерал только-только собрался выполнять приказ императора, как увидел, что вся Земля покрыта морем огней. Он удивился, но радостно отрапортовал повелителю, что его задание успешно выполнено. А между тем, все люди остались невредимы.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esktop\1048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09" y="285728"/>
            <a:ext cx="8797209" cy="632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7329510" cy="7143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В этот день </a:t>
            </a:r>
            <a:r>
              <a:rPr lang="ru-RU" sz="2400" b="1" i="1" dirty="0" smtClean="0">
                <a:solidFill>
                  <a:srgbClr val="FF0000"/>
                </a:solidFill>
              </a:rPr>
              <a:t>у китайцев принято собираться на традиционный семейный ужин</a:t>
            </a:r>
            <a:r>
              <a:rPr lang="ru-RU" sz="2400" dirty="0" smtClean="0">
                <a:solidFill>
                  <a:srgbClr val="FF0000"/>
                </a:solidFill>
              </a:rPr>
              <a:t>, вместе смотреть салют и запускать горящие фонари в небо. Доминирующий цвет в этот праздник является красный, так как это символ благосостояния и успеха.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1-Китайский-праздник-фонарей-Юаньсяоц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397" y="2285992"/>
            <a:ext cx="7067205" cy="435771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4-Китайский-праздник-фонарей-Юаньсяоц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82828"/>
            <a:ext cx="7929617" cy="53128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В народе считается, что </a:t>
            </a:r>
            <a:r>
              <a:rPr lang="ru-RU" sz="2800" b="1" i="1" dirty="0" smtClean="0">
                <a:solidFill>
                  <a:srgbClr val="FF0000"/>
                </a:solidFill>
              </a:rPr>
              <a:t>именно с этого дня начинается настоящая весна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-Китайский-праздник-фонарей-Юаньсяоц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215370" cy="52149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FF0000"/>
                </a:solidFill>
              </a:rPr>
              <a:t>Главным символом Праздника фонарей является тигр</a:t>
            </a:r>
            <a:r>
              <a:rPr lang="ru-RU" sz="2700" dirty="0" smtClean="0">
                <a:solidFill>
                  <a:srgbClr val="FF0000"/>
                </a:solidFill>
              </a:rPr>
              <a:t>, потому что с началом весны солнце переходит в западное созвездие «лунного зодиака», носящее название Белый Тигр.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-Китайский-праздник-фонарей-Юаньсяоц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7929618" cy="50435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В праздничные дни ходят в гости, устраивают пиршества. </a:t>
            </a:r>
            <a:r>
              <a:rPr lang="ru-RU" sz="2400" b="1" i="1" dirty="0" smtClean="0">
                <a:solidFill>
                  <a:srgbClr val="FF0000"/>
                </a:solidFill>
              </a:rPr>
              <a:t>Традиционное блюдо на столе – приготовленные на пару рисовые лепешки в форме шариков</a:t>
            </a:r>
            <a:r>
              <a:rPr lang="ru-RU" sz="2400" dirty="0" smtClean="0">
                <a:solidFill>
                  <a:srgbClr val="FF0000"/>
                </a:solidFill>
              </a:rPr>
              <a:t>, начиненные джемом, вареньем. Эти лепешки ассоциируются с полной луной.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юаньсяо кухня кита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678661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Также </a:t>
            </a:r>
            <a:r>
              <a:rPr lang="ru-RU" sz="2400" b="1" i="1" dirty="0" smtClean="0">
                <a:solidFill>
                  <a:srgbClr val="FF0000"/>
                </a:solidFill>
              </a:rPr>
              <a:t>на улицах городов устраиваются танцы, в которых участвуют собранные из фонарей драконы</a:t>
            </a:r>
            <a:r>
              <a:rPr lang="ru-RU" sz="2400" dirty="0" smtClean="0">
                <a:solidFill>
                  <a:srgbClr val="FF0000"/>
                </a:solidFill>
              </a:rPr>
              <a:t>, представления на ходулях и другие традиционные китайские танцы.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Содержимое 5" descr="prazdnik-fonarej-8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8286808" cy="48577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373419_11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572560" cy="60944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FF0000"/>
                </a:solidFill>
              </a:rPr>
              <a:t>Каждый год к празднику изготавливаются тысячи различных фонарей</a:t>
            </a:r>
            <a:r>
              <a:rPr lang="ru-RU" sz="2700" dirty="0" smtClean="0">
                <a:solidFill>
                  <a:srgbClr val="FF0000"/>
                </a:solidFill>
              </a:rPr>
              <a:t>, многие из которых являются истинными произведениями искусства. Это и фонари без каркаса, будто бы из матового стекла, в которые можно налить воду и они будут вращаться сами по себе.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-Китайский-праздник-фонарей-Юаньсяоц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7786742" cy="44005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</a:rPr>
              <a:t>Также </a:t>
            </a:r>
            <a:r>
              <a:rPr lang="ru-RU" sz="2700" b="1" i="1" dirty="0" smtClean="0">
                <a:solidFill>
                  <a:srgbClr val="FF0000"/>
                </a:solidFill>
              </a:rPr>
              <a:t>можно увидеть фонари, покрытые затейливой резьбой, либо украшенные нитками бисера</a:t>
            </a:r>
            <a:r>
              <a:rPr lang="ru-RU" sz="2700" dirty="0" smtClean="0">
                <a:solidFill>
                  <a:srgbClr val="FF0000"/>
                </a:solidFill>
              </a:rPr>
              <a:t>, в форме различных животных, как мифических, так и существующих в реальности.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-Китайский-праздник-фонарей-Юаньсяоц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238" y="1600200"/>
            <a:ext cx="7001524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328</Words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Праздник фонарей</vt:lpstr>
      <vt:lpstr>В этот день у китайцев принято собираться на традиционный семейный ужин, вместе смотреть салют и запускать горящие фонари в небо. Доминирующий цвет в этот праздник является красный, так как это символ благосостояния и успеха. </vt:lpstr>
      <vt:lpstr>В народе считается, что именно с этого дня начинается настоящая весна</vt:lpstr>
      <vt:lpstr>Главным символом Праздника фонарей является тигр, потому что с началом весны солнце переходит в западное созвездие «лунного зодиака», носящее название Белый Тигр. </vt:lpstr>
      <vt:lpstr>В праздничные дни ходят в гости, устраивают пиршества. Традиционное блюдо на столе – приготовленные на пару рисовые лепешки в форме шариков, начиненные джемом, вареньем. Эти лепешки ассоциируются с полной луной. </vt:lpstr>
      <vt:lpstr>Также на улицах городов устраиваются танцы, в которых участвуют собранные из фонарей драконы, представления на ходулях и другие традиционные китайские танцы. </vt:lpstr>
      <vt:lpstr>Слайд 7</vt:lpstr>
      <vt:lpstr>Каждый год к празднику изготавливаются тысячи различных фонарей, многие из которых являются истинными произведениями искусства. Это и фонари без каркаса, будто бы из матового стекла, в которые можно налить воду и они будут вращаться сами по себе. </vt:lpstr>
      <vt:lpstr>Также можно увидеть фонари, покрытые затейливой резьбой, либо украшенные нитками бисера, в форме различных животных, как мифических, так и существующих в реальности. </vt:lpstr>
      <vt:lpstr>Пришедшие еще с древних времен бумажные фонари, стенки которых покрыты всевозможными рисунками на мифологическую тему, либо просто зарисовки в национальном стиле. Эти фонарики вращаются под действием перемещения воздуха внутри него, которое создается горящей внутри свечой. </vt:lpstr>
      <vt:lpstr>Неотъемлемая часть праздничных мероприятий — разгадывание прикрепленных к фонарям загадок. Этот занимательный обычай зародился в эпоху династии Сун и продолжает пользоваться большим успехом по сегодняшний день, поскольку в этих загадках кроется древняя народная мудрость. </vt:lpstr>
      <vt:lpstr>Слайд 12</vt:lpstr>
      <vt:lpstr>По сей день во всех регионах Китая существует традиция устраивать на праздник Юаньсяоцзе незабываемые красочные выставки фонарей. </vt:lpstr>
      <vt:lpstr>Слайд 14</vt:lpstr>
      <vt:lpstr>В северном китайском городе Харбин каждый год проходит выставка фонарей выполненных изо льда. Зрелище это просто фантастическое. Вырезанные из ледяных глыб фонари в виде высоких зданий, башен, животных, сказочных персонажей от света вставленных в них ламп переливаются всеми цветами радуги. </vt:lpstr>
      <vt:lpstr>Слайд 16</vt:lpstr>
      <vt:lpstr>А вот в городе Фошань провинции Гуандун делают очень необычные фонари, на которых все рисунки выполнены наклеенными семенами кунжута. Их еще в шутку называют «съедобные фонари». </vt:lpstr>
      <vt:lpstr>Слайд 18</vt:lpstr>
      <vt:lpstr>Слайд 19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фонарей</dc:title>
  <dc:creator>Home</dc:creator>
  <cp:lastModifiedBy>Home</cp:lastModifiedBy>
  <cp:revision>12</cp:revision>
  <dcterms:created xsi:type="dcterms:W3CDTF">2017-01-10T15:01:27Z</dcterms:created>
  <dcterms:modified xsi:type="dcterms:W3CDTF">2017-01-19T05:50:52Z</dcterms:modified>
</cp:coreProperties>
</file>